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39holzbau.de/index.html" TargetMode="External"/><Relationship Id="rId3" Type="http://schemas.openxmlformats.org/officeDocument/2006/relationships/hyperlink" Target="https://bunny.039holzbau.de/hausbau-1/holzbau-vorschriften-in-m-nchen-was-bauherren-wissen-m-ssen-452163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visualisieren: Von der Idee zur fertigen Konstruktion</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Holzbau-Vorschriften in München: Was Bauherren wissen müssen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